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91" r:id="rId5"/>
    <p:sldId id="283" r:id="rId6"/>
    <p:sldId id="284" r:id="rId7"/>
    <p:sldId id="286" r:id="rId8"/>
    <p:sldId id="288" r:id="rId9"/>
    <p:sldId id="289" r:id="rId10"/>
    <p:sldId id="29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3" r:id="rId32"/>
    <p:sldId id="25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ABB7-E2D4-4413-A971-B47913456CC9}" v="4" dt="2020-10-30T19:36:3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53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5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Berg, Himmel, draußen, Natur enthält.&#10;&#10;Automatisch generierte Beschreibung">
            <a:extLst>
              <a:ext uri="{FF2B5EF4-FFF2-40B4-BE49-F238E27FC236}">
                <a16:creationId xmlns:a16="http://schemas.microsoft.com/office/drawing/2014/main" id="{F17B6595-53EF-4656-9B50-BA492527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" r="4269" b="-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1C20B1-E3C3-496E-B248-61E4A96AC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Swiss QR-Code </a:t>
            </a:r>
            <a:endParaRPr lang="de-CH" sz="48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15F789-69BC-4BFA-A093-35E635FB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Nicola Hässig Fabrizio Piacente Fabian Moosmann Jan Nussberger Silvio Gähwiler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02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Unternehmen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CE8DE41-6B10-47A2-910D-44E2340573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911" y="3003123"/>
            <a:ext cx="8659425" cy="3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Projekt</a:t>
            </a:r>
            <a:endParaRPr lang="en-US" sz="7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60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Domäne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C3696C7-9ACF-4475-95A5-7D722CF0D2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06040" y="2546215"/>
            <a:ext cx="6932174" cy="40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Vision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9BDEC6B-936B-4E91-8537-A21D8DCA1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08120" y="2510108"/>
            <a:ext cx="7575759" cy="42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Problemstellung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B61E6B6-C5E7-4863-9AF0-27E7ACCB6F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0527" y="2744136"/>
            <a:ext cx="9522810" cy="3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4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Anforderungen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6B278-577F-4B7E-ADF9-6F854D95D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Funktionale</a:t>
            </a:r>
            <a:r>
              <a:rPr lang="en-US" sz="1700" dirty="0"/>
              <a:t> </a:t>
            </a:r>
            <a:r>
              <a:rPr lang="en-US" sz="1700" dirty="0" err="1"/>
              <a:t>Anforderungen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erstellen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bearbeiten</a:t>
            </a:r>
            <a:endParaRPr lang="en-US" sz="1700" dirty="0"/>
          </a:p>
          <a:p>
            <a:r>
              <a:rPr lang="en-US" sz="1700" dirty="0" err="1"/>
              <a:t>Rechnung</a:t>
            </a:r>
            <a:r>
              <a:rPr lang="en-US" sz="1700" dirty="0"/>
              <a:t> </a:t>
            </a:r>
            <a:r>
              <a:rPr lang="en-US" sz="1700" dirty="0" err="1"/>
              <a:t>löschen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A6D305C5-8B6E-4220-A22D-C757E5BA33BD}"/>
              </a:ext>
            </a:extLst>
          </p:cNvPr>
          <p:cNvSpPr txBox="1">
            <a:spLocks/>
          </p:cNvSpPr>
          <p:nvPr/>
        </p:nvSpPr>
        <p:spPr>
          <a:xfrm>
            <a:off x="5966059" y="2654615"/>
            <a:ext cx="5565006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dirty="0" err="1"/>
              <a:t>Nicht</a:t>
            </a:r>
            <a:r>
              <a:rPr lang="en-US" sz="1700" dirty="0"/>
              <a:t> </a:t>
            </a:r>
            <a:r>
              <a:rPr lang="en-US" sz="1700" dirty="0" err="1"/>
              <a:t>Funktionale</a:t>
            </a:r>
            <a:r>
              <a:rPr lang="en-US" sz="1700" dirty="0"/>
              <a:t> </a:t>
            </a:r>
            <a:r>
              <a:rPr lang="en-US" sz="1700" dirty="0" err="1"/>
              <a:t>Anforderungen</a:t>
            </a:r>
            <a:endParaRPr lang="en-US" sz="1700" dirty="0"/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Richtlinien von Six Group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gesetzlichen Vorgaben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Kostengünstiges Produkt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Entspricht den UX Anforderungen (einfach logisch klar)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Ist ausbaubar</a:t>
            </a:r>
          </a:p>
          <a:p>
            <a:pPr>
              <a:lnSpc>
                <a:spcPct val="107000"/>
              </a:lnSpc>
              <a:spcAft>
                <a:spcPts val="200"/>
              </a:spcAft>
            </a:pPr>
            <a:r>
              <a:rPr lang="de-CH" sz="1700" dirty="0">
                <a:effectLst/>
                <a:latin typeface="Neue Haas Grotesk Text Pro (Textkörper)"/>
                <a:ea typeface="Calibri" panose="020F0502020204030204" pitchFamily="34" charset="0"/>
                <a:cs typeface="Times New Roman" panose="02020603050405020304" pitchFamily="18" charset="0"/>
              </a:rPr>
              <a:t>Anbindung an andere Module möglich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4916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Planung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A09C41F-6129-4DD9-92CA-59A453A159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7134" y="3016484"/>
            <a:ext cx="10097732" cy="25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3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Projektentscheidungen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F31D1F-A51B-4941-8D87-1127BAF7D7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4987" y="3429000"/>
            <a:ext cx="9579351" cy="16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Kosten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9F54D8-99AA-4C87-90D4-35FF4530FD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0893" y="3463677"/>
            <a:ext cx="9105847" cy="20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35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Risiken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69D5DE9-4375-41C1-BF6F-4A6B3A3776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3545" y="3950880"/>
            <a:ext cx="10527902" cy="23055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CA79A6-211E-45E3-BE2D-1D41CD46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06" y="2311414"/>
            <a:ext cx="9709602" cy="20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Index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6B278-577F-4B7E-ADF9-6F854D95D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Was </a:t>
            </a:r>
            <a:r>
              <a:rPr lang="en-US" sz="1700" dirty="0" err="1"/>
              <a:t>ist</a:t>
            </a:r>
            <a:r>
              <a:rPr lang="en-US" sz="1700" dirty="0"/>
              <a:t> </a:t>
            </a:r>
            <a:r>
              <a:rPr lang="en-US" sz="1700" dirty="0" err="1"/>
              <a:t>ein</a:t>
            </a:r>
            <a:r>
              <a:rPr lang="en-US" sz="1700" dirty="0"/>
              <a:t> QR-Code </a:t>
            </a:r>
          </a:p>
          <a:p>
            <a:endParaRPr lang="en-US" sz="1700" dirty="0"/>
          </a:p>
          <a:p>
            <a:r>
              <a:rPr lang="en-US" sz="1700" dirty="0" err="1"/>
              <a:t>Organisation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 err="1"/>
              <a:t>Projekt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 err="1"/>
              <a:t>Meilensteine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1026" name="Picture 2" descr="Index Products Training Course – IA- (6 hrs Online) – Educational Concepts  Unlimited">
            <a:extLst>
              <a:ext uri="{FF2B5EF4-FFF2-40B4-BE49-F238E27FC236}">
                <a16:creationId xmlns:a16="http://schemas.microsoft.com/office/drawing/2014/main" id="{B88C1610-DFC7-4F92-B247-D9E0C4AE06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251831"/>
            <a:ext cx="6440424" cy="42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63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Benutzer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2F4224A-B406-4CF0-BA73-B93CA14409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659" y="2809350"/>
            <a:ext cx="9712682" cy="37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Ziele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4960B9-F146-4F1C-A125-2C4FB5E59B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38797" y="2637882"/>
            <a:ext cx="5833103" cy="383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5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/>
              <a:t>Meilensteine</a:t>
            </a:r>
            <a:endParaRPr lang="en-US" sz="7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AA952A-7C38-4214-AAC5-D433A83E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17" y="4232268"/>
            <a:ext cx="9772735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Projektinitiierung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8C04A60-6E56-44A1-92B5-BAE2E0F38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52556" y="2491820"/>
            <a:ext cx="6336881" cy="4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Fachkonzept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03EF63-9316-4CF2-9E66-648DC21AB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5301" y="2510108"/>
            <a:ext cx="8856846" cy="3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8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Voranalyse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9960FE-D6FC-41EC-99CD-B839EBF51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4411" y="2631820"/>
            <a:ext cx="6375526" cy="34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8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Konzept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9CA457-5038-4924-84E7-74B3A1F30E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8406" y="2596555"/>
            <a:ext cx="7830468" cy="39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Programmierung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76A1AE5-DCF4-4B62-91C8-1AA1C0A4B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8112" y="2411814"/>
            <a:ext cx="6271377" cy="41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Testen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in 3D-weißen Arzt Spritze Nadel Lupe Lizenzfreie Fotos, Bilder Und Stock  Fotografie. Image 22175813.">
            <a:extLst>
              <a:ext uri="{FF2B5EF4-FFF2-40B4-BE49-F238E27FC236}">
                <a16:creationId xmlns:a16="http://schemas.microsoft.com/office/drawing/2014/main" id="{2F73EDA4-3EFB-408F-A76B-A12C663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11" y="2538480"/>
            <a:ext cx="4171707" cy="41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1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Einführung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B8F06F-B191-41BC-ABBF-E35052A73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02625" y="2494963"/>
            <a:ext cx="4099879" cy="40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7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Was </a:t>
            </a:r>
            <a:r>
              <a:rPr lang="en-US" sz="3400" dirty="0" err="1"/>
              <a:t>ist</a:t>
            </a:r>
            <a:r>
              <a:rPr lang="en-US" sz="3400" dirty="0"/>
              <a:t> </a:t>
            </a:r>
            <a:r>
              <a:rPr lang="en-US" sz="3400" dirty="0" err="1"/>
              <a:t>ein</a:t>
            </a:r>
            <a:r>
              <a:rPr lang="en-US" sz="3400" dirty="0"/>
              <a:t> Swiss QR Code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5EB2A-D136-49A6-BEDB-228372E4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44" y="3037655"/>
            <a:ext cx="2637384" cy="26373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8BFD5C-610C-4918-B704-0D0B30A9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02" y="2706779"/>
            <a:ext cx="5760078" cy="34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Abschluss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AE34EF-18A3-4523-89C5-BB65FF73F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7192" y="2736851"/>
            <a:ext cx="8277616" cy="35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6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Fragen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61E18C-E147-41C1-B5D5-E063D6B8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07" y="2590038"/>
            <a:ext cx="6312046" cy="40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27BBDA-E958-40E0-B159-00C8CF1A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Winking Face with No Fill">
            <a:extLst>
              <a:ext uri="{FF2B5EF4-FFF2-40B4-BE49-F238E27FC236}">
                <a16:creationId xmlns:a16="http://schemas.microsoft.com/office/drawing/2014/main" id="{10BCB861-60A3-4C68-BB9A-9D1372C0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Organisation</a:t>
            </a:r>
            <a:endParaRPr lang="en-US" sz="7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97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383956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Richtlinien</a:t>
            </a:r>
            <a:r>
              <a:rPr lang="en-US" sz="3400" dirty="0"/>
              <a:t> und </a:t>
            </a:r>
            <a:r>
              <a:rPr lang="en-US" sz="3400" dirty="0" err="1"/>
              <a:t>Schreibweise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115F3B-5559-423B-A955-355946B121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834" y="3565229"/>
            <a:ext cx="6925712" cy="203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Aufbau und </a:t>
            </a:r>
            <a:r>
              <a:rPr lang="en-US" sz="3400" dirty="0" err="1"/>
              <a:t>Ordnerstruktur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787FB4-77D5-4E85-8ECF-E3D6D0405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12153" y="2578869"/>
            <a:ext cx="7372744" cy="33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2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Kommunikation</a:t>
            </a:r>
            <a:r>
              <a:rPr lang="en-US" sz="3400" dirty="0"/>
              <a:t> </a:t>
            </a:r>
            <a:r>
              <a:rPr lang="en-US" sz="3400" dirty="0" err="1"/>
              <a:t>im</a:t>
            </a:r>
            <a:r>
              <a:rPr lang="en-US" sz="3400" dirty="0"/>
              <a:t> Team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3E26E3-F014-46F4-A21C-FA580D7C92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7324" y="2559998"/>
            <a:ext cx="2857500" cy="160020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EEFC5C8-4F75-4A15-A8E0-5CC3A4DC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86546" y="4229100"/>
            <a:ext cx="2362659" cy="21972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7550A5F-28A8-4057-922C-1F72BB5A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03" y="4554171"/>
            <a:ext cx="2247900" cy="2028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924CEC-1656-408B-A0B5-923F01A2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2638425"/>
            <a:ext cx="2876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3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 err="1"/>
              <a:t>Projektorganisation</a:t>
            </a:r>
            <a:endParaRPr lang="en-US" sz="3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43CC22-2227-4003-83BC-C5D0F1437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80652" y="2417568"/>
            <a:ext cx="5523976" cy="40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605463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Stakeholder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FC5A8E5-9824-4959-AECC-0AEFC977A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79" y="2707084"/>
            <a:ext cx="4937760" cy="3694176"/>
          </a:xfrm>
        </p:spPr>
        <p:txBody>
          <a:bodyPr/>
          <a:lstStyle/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Kantonale Behörden</a:t>
            </a:r>
          </a:p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Six Group</a:t>
            </a:r>
          </a:p>
          <a:p>
            <a:r>
              <a:rPr lang="de-CH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Bistro Treuhand AG</a:t>
            </a:r>
          </a:p>
          <a:p>
            <a:endParaRPr lang="de-CH" dirty="0"/>
          </a:p>
        </p:txBody>
      </p:sp>
      <p:pic>
        <p:nvPicPr>
          <p:cNvPr id="14" name="Picture 4" descr="Amt für Wirtschaft und Arbeit, Kanton Zürich | LinkedIn">
            <a:extLst>
              <a:ext uri="{FF2B5EF4-FFF2-40B4-BE49-F238E27FC236}">
                <a16:creationId xmlns:a16="http://schemas.microsoft.com/office/drawing/2014/main" id="{4FB84074-F7D1-4B31-8E9A-F10AB9E7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90" y="793640"/>
            <a:ext cx="2119819" cy="21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ome | STR Treuhand AG">
            <a:extLst>
              <a:ext uri="{FF2B5EF4-FFF2-40B4-BE49-F238E27FC236}">
                <a16:creationId xmlns:a16="http://schemas.microsoft.com/office/drawing/2014/main" id="{DEF3833D-D995-46A2-9FA8-454C5D920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707" y="642938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eko-Sanktion von 7 Millionen Franken gegen SIX-Firma bestätigt |  suedostschweiz.ch">
            <a:extLst>
              <a:ext uri="{FF2B5EF4-FFF2-40B4-BE49-F238E27FC236}">
                <a16:creationId xmlns:a16="http://schemas.microsoft.com/office/drawing/2014/main" id="{848F8976-E54C-4519-A4BA-27DB7C4458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51" y="3581624"/>
            <a:ext cx="4679003" cy="26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1957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2"/>
      </a:lt2>
      <a:accent1>
        <a:srgbClr val="C34D8F"/>
      </a:accent1>
      <a:accent2>
        <a:srgbClr val="B13BAF"/>
      </a:accent2>
      <a:accent3>
        <a:srgbClr val="944DC3"/>
      </a:accent3>
      <a:accent4>
        <a:srgbClr val="523CB2"/>
      </a:accent4>
      <a:accent5>
        <a:srgbClr val="4D68C3"/>
      </a:accent5>
      <a:accent6>
        <a:srgbClr val="3B87B1"/>
      </a:accent6>
      <a:hlink>
        <a:srgbClr val="3F47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Breitbild</PresentationFormat>
  <Paragraphs>54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Neue Haas Grotesk Text Pro</vt:lpstr>
      <vt:lpstr>Neue Haas Grotesk Text Pro (Textkörper)</vt:lpstr>
      <vt:lpstr>AccentBoxVTI</vt:lpstr>
      <vt:lpstr>Swiss QR-Code </vt:lpstr>
      <vt:lpstr>Index</vt:lpstr>
      <vt:lpstr>Was ist ein Swiss QR Code</vt:lpstr>
      <vt:lpstr>Organisation</vt:lpstr>
      <vt:lpstr>Richtlinien und Schreibweise</vt:lpstr>
      <vt:lpstr>Aufbau und Ordnerstruktur</vt:lpstr>
      <vt:lpstr>Kommunikation im Team</vt:lpstr>
      <vt:lpstr>Projektorganisation</vt:lpstr>
      <vt:lpstr>Stakeholder</vt:lpstr>
      <vt:lpstr>Unternehmen</vt:lpstr>
      <vt:lpstr>Projekt</vt:lpstr>
      <vt:lpstr>Domäne</vt:lpstr>
      <vt:lpstr>Vision</vt:lpstr>
      <vt:lpstr>Problemstellung</vt:lpstr>
      <vt:lpstr>Anforderungen</vt:lpstr>
      <vt:lpstr>Planung</vt:lpstr>
      <vt:lpstr>Projektentscheidungen</vt:lpstr>
      <vt:lpstr>Kosten</vt:lpstr>
      <vt:lpstr>Risiken</vt:lpstr>
      <vt:lpstr>Benutzer</vt:lpstr>
      <vt:lpstr>Ziele</vt:lpstr>
      <vt:lpstr>Meilensteine</vt:lpstr>
      <vt:lpstr>Projektinitiierung</vt:lpstr>
      <vt:lpstr>Fachkonzept</vt:lpstr>
      <vt:lpstr>Voranalyse</vt:lpstr>
      <vt:lpstr>Konzept</vt:lpstr>
      <vt:lpstr>Programmierung</vt:lpstr>
      <vt:lpstr>Testen</vt:lpstr>
      <vt:lpstr>Einführung</vt:lpstr>
      <vt:lpstr>Abschluss</vt:lpstr>
      <vt:lpstr>Fragen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QR-Code </dc:title>
  <dc:creator>Fabrizio Piacente</dc:creator>
  <cp:lastModifiedBy>Fabrizio Piacente</cp:lastModifiedBy>
  <cp:revision>5</cp:revision>
  <dcterms:created xsi:type="dcterms:W3CDTF">2021-01-05T22:36:12Z</dcterms:created>
  <dcterms:modified xsi:type="dcterms:W3CDTF">2021-01-05T22:50:15Z</dcterms:modified>
</cp:coreProperties>
</file>